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D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00B931-CD41-4567-B1DB-1C94C9331002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C53EB3-418A-44C0-972A-3280DB3A34D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prstTxWarp prst="textWave1">
              <a:avLst/>
            </a:prstTxWarp>
            <a:scene3d>
              <a:camera prst="obliqueTopLef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rgbClr val="F8AD16"/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Financial Data</a:t>
            </a:r>
            <a:r>
              <a:rPr lang="en-US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rgbClr val="F8AD16"/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/>
            </a:r>
            <a:br>
              <a:rPr lang="en-US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rgbClr val="F8AD16"/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</a:br>
            <a:endParaRPr lang="en-US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rgbClr val="F8AD16"/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2002302"/>
          </a:xfrm>
        </p:spPr>
        <p:txBody>
          <a:bodyPr>
            <a:normAutofit fontScale="32500" lnSpcReduction="20000"/>
          </a:bodyPr>
          <a:lstStyle/>
          <a:p>
            <a:r>
              <a:rPr lang="en-US" sz="7600" dirty="0" smtClean="0"/>
              <a:t>Product proceed by:</a:t>
            </a:r>
          </a:p>
          <a:p>
            <a:r>
              <a:rPr lang="en-US" sz="5000" dirty="0" smtClean="0"/>
              <a:t>Lorena Castro</a:t>
            </a:r>
          </a:p>
          <a:p>
            <a:r>
              <a:rPr lang="en-US" sz="5000" dirty="0" smtClean="0"/>
              <a:t>Griselda Bernal</a:t>
            </a:r>
          </a:p>
          <a:p>
            <a:r>
              <a:rPr lang="en-US" sz="5000" dirty="0" smtClean="0"/>
              <a:t>Judith Ayala</a:t>
            </a:r>
          </a:p>
          <a:p>
            <a:r>
              <a:rPr lang="en-US" sz="5000" dirty="0" smtClean="0"/>
              <a:t>Kimberly Garza</a:t>
            </a:r>
          </a:p>
          <a:p>
            <a:r>
              <a:rPr lang="en-US" sz="5000" dirty="0" smtClean="0"/>
              <a:t> Victor </a:t>
            </a:r>
            <a:r>
              <a:rPr lang="en-US" sz="5000" dirty="0" err="1" smtClean="0"/>
              <a:t>Leija</a:t>
            </a:r>
            <a:r>
              <a:rPr lang="en-US" sz="5000" dirty="0" smtClean="0"/>
              <a:t/>
            </a:r>
            <a:br>
              <a:rPr lang="en-US" sz="50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">
      <a:dk1>
        <a:srgbClr val="37E94C"/>
      </a:dk1>
      <a:lt1>
        <a:srgbClr val="FFFF00"/>
      </a:lt1>
      <a:dk2>
        <a:srgbClr val="8D1BFF"/>
      </a:dk2>
      <a:lt2>
        <a:srgbClr val="B367FF"/>
      </a:lt2>
      <a:accent1>
        <a:srgbClr val="D9B3FF"/>
      </a:accent1>
      <a:accent2>
        <a:srgbClr val="533DA9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17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Financial Data </vt:lpstr>
      <vt:lpstr>Slide 2</vt:lpstr>
      <vt:lpstr>Slide 3</vt:lpstr>
      <vt:lpstr>Slide 4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Data </dc:title>
  <dc:creator>kimberlyg1022</dc:creator>
  <cp:lastModifiedBy>kimberlyg1022</cp:lastModifiedBy>
  <cp:revision>1</cp:revision>
  <dcterms:created xsi:type="dcterms:W3CDTF">2012-05-24T17:13:44Z</dcterms:created>
  <dcterms:modified xsi:type="dcterms:W3CDTF">2012-05-24T17:23:49Z</dcterms:modified>
</cp:coreProperties>
</file>